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8039" y="2926631"/>
            <a:ext cx="10915921" cy="34009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0598" y="6624860"/>
            <a:ext cx="3161563" cy="1536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79107" y="5414054"/>
            <a:ext cx="3826087" cy="313458"/>
            <a:chOff x="7079107" y="5414054"/>
            <a:chExt cx="3826087" cy="31345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9107" y="5414054"/>
              <a:ext cx="3826087" cy="31345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2862" y="5725514"/>
            <a:ext cx="2684497" cy="6552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57129" y="321710"/>
            <a:ext cx="1989894" cy="1893781"/>
            <a:chOff x="15957129" y="321710"/>
            <a:chExt cx="1989894" cy="18937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57129" y="321710"/>
              <a:ext cx="1989894" cy="1893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844005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78024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463830"/>
            <a:ext cx="2061053" cy="7043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5880" y="879318"/>
            <a:ext cx="5935200" cy="15403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3910" y="2610936"/>
            <a:ext cx="5308276" cy="613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55924" y="2535142"/>
            <a:ext cx="6171429" cy="680834"/>
            <a:chOff x="5755924" y="2535142"/>
            <a:chExt cx="6171429" cy="6808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5924" y="2535142"/>
              <a:ext cx="6171429" cy="680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5924" y="3538674"/>
            <a:ext cx="6171429" cy="421844"/>
            <a:chOff x="5755924" y="3538674"/>
            <a:chExt cx="6171429" cy="4218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5924" y="3538674"/>
              <a:ext cx="6171429" cy="421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55924" y="4238482"/>
            <a:ext cx="6171429" cy="1415252"/>
            <a:chOff x="5755924" y="4238482"/>
            <a:chExt cx="6171429" cy="14152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5924" y="4238482"/>
              <a:ext cx="6171429" cy="1415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5924" y="6239841"/>
            <a:ext cx="11918652" cy="2637069"/>
            <a:chOff x="5755924" y="6239841"/>
            <a:chExt cx="11918652" cy="26370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5924" y="6239841"/>
              <a:ext cx="11918652" cy="26370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29534" y="3492468"/>
            <a:ext cx="6052082" cy="6130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43906" y="4280534"/>
            <a:ext cx="5187517" cy="11128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69446" y="9187476"/>
            <a:ext cx="3976953" cy="6130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3354" y="7406493"/>
            <a:ext cx="4450939" cy="2282701"/>
            <a:chOff x="423354" y="7406493"/>
            <a:chExt cx="4450939" cy="22827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354" y="7406493"/>
              <a:ext cx="4450939" cy="2282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42033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240159"/>
            <a:ext cx="2061053" cy="7043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5880" y="879318"/>
            <a:ext cx="5088045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58343" y="2535142"/>
            <a:ext cx="12010862" cy="4610504"/>
            <a:chOff x="5358343" y="2535142"/>
            <a:chExt cx="12010862" cy="46105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8343" y="2535142"/>
              <a:ext cx="12010862" cy="4610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7117" y="9105344"/>
            <a:ext cx="7614251" cy="486625"/>
            <a:chOff x="5677117" y="9105344"/>
            <a:chExt cx="7614251" cy="486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7117" y="9105344"/>
              <a:ext cx="7614251" cy="486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3990" y="7747314"/>
            <a:ext cx="7614251" cy="633638"/>
            <a:chOff x="5633990" y="7747314"/>
            <a:chExt cx="7614251" cy="6336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3990" y="7747314"/>
              <a:ext cx="7614251" cy="6336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80127" y="7799511"/>
            <a:ext cx="3830493" cy="6130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80096" y="9077820"/>
            <a:ext cx="2891543" cy="6130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53782" y="6895401"/>
            <a:ext cx="1616599" cy="6130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42033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240159"/>
            <a:ext cx="2061053" cy="7043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5880" y="879318"/>
            <a:ext cx="5088045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101" y="7705657"/>
            <a:ext cx="4693778" cy="1911647"/>
            <a:chOff x="255101" y="7705657"/>
            <a:chExt cx="4693778" cy="19116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101" y="7705657"/>
              <a:ext cx="4693778" cy="1911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5247" y="2080470"/>
            <a:ext cx="8063961" cy="7799568"/>
            <a:chOff x="5525247" y="2080470"/>
            <a:chExt cx="8063961" cy="77995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5247" y="2080470"/>
              <a:ext cx="8063961" cy="77995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6953" y="2179782"/>
            <a:ext cx="1586581" cy="6130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6953" y="8166801"/>
            <a:ext cx="3306035" cy="6130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66953" y="9180134"/>
            <a:ext cx="1520525" cy="6130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42033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240159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101" y="7705657"/>
            <a:ext cx="4693778" cy="1911647"/>
            <a:chOff x="255101" y="7705657"/>
            <a:chExt cx="4693778" cy="1911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01" y="7705657"/>
              <a:ext cx="4693778" cy="19116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5880" y="879318"/>
            <a:ext cx="6579518" cy="15403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75682" y="1015084"/>
            <a:ext cx="4485948" cy="1040628"/>
            <a:chOff x="13075682" y="1015084"/>
            <a:chExt cx="4485948" cy="10406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75682" y="1015084"/>
              <a:ext cx="4485948" cy="1040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73348" y="2350952"/>
            <a:ext cx="10739517" cy="7529087"/>
            <a:chOff x="5473348" y="2350952"/>
            <a:chExt cx="10739517" cy="75290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3348" y="2350952"/>
              <a:ext cx="10739517" cy="75290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29457" y="3012649"/>
            <a:ext cx="2389001" cy="6130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60191" y="3425972"/>
            <a:ext cx="4480663" cy="11128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93011" y="5446599"/>
            <a:ext cx="4325898" cy="6130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49239" y="6893001"/>
            <a:ext cx="3004708" cy="6130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42033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240159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0394" y="3374405"/>
            <a:ext cx="12032530" cy="4900520"/>
            <a:chOff x="5530394" y="3374405"/>
            <a:chExt cx="12032530" cy="49005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0394" y="3374405"/>
              <a:ext cx="12032530" cy="49005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5880" y="879318"/>
            <a:ext cx="6579518" cy="15403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51764" y="8554853"/>
            <a:ext cx="2481546" cy="11233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494953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193079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7095" y="2350952"/>
            <a:ext cx="12010862" cy="4610504"/>
            <a:chOff x="5387095" y="2350952"/>
            <a:chExt cx="12010862" cy="4610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7095" y="2350952"/>
              <a:ext cx="12010862" cy="46105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5880" y="879318"/>
            <a:ext cx="4513868" cy="15403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97125" y="7145646"/>
            <a:ext cx="6171429" cy="424200"/>
            <a:chOff x="5597125" y="7145646"/>
            <a:chExt cx="6171429" cy="4242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97125" y="7145646"/>
              <a:ext cx="6171429" cy="424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97125" y="8681896"/>
            <a:ext cx="6171429" cy="923406"/>
            <a:chOff x="5597125" y="8681896"/>
            <a:chExt cx="6171429" cy="9234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7125" y="8681896"/>
              <a:ext cx="6171429" cy="9234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42572" y="7075172"/>
            <a:ext cx="2186923" cy="6130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71144" y="7794058"/>
            <a:ext cx="2030838" cy="613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97125" y="7774488"/>
            <a:ext cx="5464298" cy="670959"/>
            <a:chOff x="5597125" y="7774488"/>
            <a:chExt cx="5464298" cy="670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7125" y="7774488"/>
              <a:ext cx="5464298" cy="67095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71144" y="8860934"/>
            <a:ext cx="3983887" cy="6130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509498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3993627"/>
            <a:ext cx="2725839" cy="9035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5880" y="879318"/>
            <a:ext cx="3409412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1966" y="2535142"/>
            <a:ext cx="12583739" cy="4962712"/>
            <a:chOff x="5471966" y="2535142"/>
            <a:chExt cx="12583739" cy="49627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1966" y="2535142"/>
              <a:ext cx="12583739" cy="49627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3723" y="8274745"/>
            <a:ext cx="5758796" cy="737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3409" y="2905190"/>
            <a:ext cx="4659562" cy="6220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3186" y="4970224"/>
            <a:ext cx="2853359" cy="457421"/>
            <a:chOff x="4003186" y="4970224"/>
            <a:chExt cx="2853359" cy="4574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003186" y="4970224"/>
              <a:ext cx="2853359" cy="4574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0166" y="4124213"/>
            <a:ext cx="8238840" cy="2936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3947950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58071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595211"/>
            <a:ext cx="1313719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5880" y="879318"/>
            <a:ext cx="5193356" cy="15403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3723" y="8274745"/>
            <a:ext cx="5758796" cy="7371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8862" y="2535142"/>
            <a:ext cx="10889113" cy="6610415"/>
            <a:chOff x="6148862" y="2535142"/>
            <a:chExt cx="10889113" cy="66104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8862" y="2535142"/>
              <a:ext cx="10889113" cy="6610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3947950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58071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595211"/>
            <a:ext cx="1313719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5880" y="879318"/>
            <a:ext cx="5193356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96458" y="2364924"/>
            <a:ext cx="11844157" cy="7228877"/>
            <a:chOff x="5696458" y="2364924"/>
            <a:chExt cx="11844157" cy="72288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96458" y="2364924"/>
              <a:ext cx="11844157" cy="72288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3412" y="2905191"/>
            <a:ext cx="4659557" cy="6220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3186" y="4970224"/>
            <a:ext cx="2853359" cy="457421"/>
            <a:chOff x="4003186" y="4970224"/>
            <a:chExt cx="2853359" cy="4574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003186" y="4970224"/>
              <a:ext cx="2853359" cy="4574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0166" y="4057547"/>
            <a:ext cx="9740267" cy="2936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938365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58071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80666"/>
            <a:ext cx="1723344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5880" y="879318"/>
            <a:ext cx="1989714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56437" y="2741691"/>
            <a:ext cx="6171429" cy="6171429"/>
            <a:chOff x="8156437" y="2741691"/>
            <a:chExt cx="6171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6437" y="2741691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617292" cy="5457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9014049"/>
            <a:ext cx="3419123" cy="6130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844005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656901" cy="752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78024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3117" y="953112"/>
            <a:ext cx="10590838" cy="9142439"/>
            <a:chOff x="6323117" y="953112"/>
            <a:chExt cx="10590838" cy="91424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3117" y="953112"/>
              <a:ext cx="10590838" cy="91424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4463830"/>
            <a:ext cx="2061053" cy="7043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844005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656901" cy="752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78024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463830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25838" y="1420608"/>
            <a:ext cx="11844157" cy="7228877"/>
            <a:chOff x="5825838" y="1420608"/>
            <a:chExt cx="11844157" cy="72288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5838" y="1420608"/>
              <a:ext cx="11844157" cy="72288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4708" y="8607581"/>
            <a:ext cx="3948257" cy="613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656901" cy="752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243" y="3564795"/>
            <a:ext cx="2994573" cy="903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260655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3725" y="1069153"/>
            <a:ext cx="12010862" cy="4610504"/>
            <a:chOff x="5483725" y="1069153"/>
            <a:chExt cx="12010862" cy="4610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725" y="1069153"/>
              <a:ext cx="12010862" cy="4610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0876" y="6232286"/>
            <a:ext cx="5217048" cy="2341555"/>
            <a:chOff x="5650876" y="6232286"/>
            <a:chExt cx="5217048" cy="2341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0876" y="6232286"/>
              <a:ext cx="5217048" cy="2341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50427" y="6232286"/>
            <a:ext cx="5629156" cy="2449210"/>
            <a:chOff x="11750427" y="6232286"/>
            <a:chExt cx="5629156" cy="24492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0427" y="6232286"/>
              <a:ext cx="5629156" cy="2449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788" y="3003125"/>
            <a:ext cx="2150727" cy="7043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656901" cy="752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917279" cy="21953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57933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243" y="4199559"/>
            <a:ext cx="2725839" cy="9035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34727" y="2055470"/>
            <a:ext cx="12367618" cy="5851429"/>
            <a:chOff x="5434727" y="2055470"/>
            <a:chExt cx="12367618" cy="585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4727" y="2055470"/>
              <a:ext cx="12367618" cy="585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3409" y="2905190"/>
            <a:ext cx="4659563" cy="62207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3186" y="4970224"/>
            <a:ext cx="2853359" cy="457421"/>
            <a:chOff x="4003186" y="4970224"/>
            <a:chExt cx="2853359" cy="4574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003186" y="4970224"/>
              <a:ext cx="2853359" cy="4574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0166" y="4124213"/>
            <a:ext cx="5875301" cy="2936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844005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78024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463830"/>
            <a:ext cx="2061053" cy="704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33684" y="2707649"/>
            <a:ext cx="11512203" cy="5904128"/>
            <a:chOff x="5833684" y="2707649"/>
            <a:chExt cx="11512203" cy="59041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684" y="2707649"/>
              <a:ext cx="11512203" cy="59041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45880" y="879318"/>
            <a:ext cx="5935200" cy="15403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844005" cy="9035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176" cy="7525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917279" cy="21953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780249"/>
            <a:ext cx="2237163" cy="704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463830"/>
            <a:ext cx="2061053" cy="7043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5880" y="879318"/>
            <a:ext cx="5935200" cy="1540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03457" y="2535142"/>
            <a:ext cx="6171429" cy="7082248"/>
            <a:chOff x="10903457" y="2535142"/>
            <a:chExt cx="6171429" cy="70822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3457" y="2535142"/>
              <a:ext cx="6171429" cy="70822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0284" y="8633946"/>
            <a:ext cx="4698796" cy="11128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354" y="7406493"/>
            <a:ext cx="4450939" cy="2282701"/>
            <a:chOff x="423354" y="7406493"/>
            <a:chExt cx="4450939" cy="2282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54" y="7406493"/>
              <a:ext cx="4450939" cy="2282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2021-08-04T20:33:34Z</dcterms:created>
  <dcterms:modified xsi:type="dcterms:W3CDTF">2021-08-04T20:33:34Z</dcterms:modified>
</cp:coreProperties>
</file>